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est ligh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puter Says No" panose="020B0604020202020204" charset="0"/>
      <p:regular r:id="rId18"/>
    </p:embeddedFont>
    <p:embeddedFont>
      <p:font typeface="Poppins Light" panose="000004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41693" y="680659"/>
            <a:ext cx="5638185" cy="8925681"/>
          </a:xfrm>
          <a:custGeom>
            <a:avLst/>
            <a:gdLst/>
            <a:ahLst/>
            <a:cxnLst/>
            <a:rect l="l" t="t" r="r" b="b"/>
            <a:pathLst>
              <a:path w="5638185" h="8925681">
                <a:moveTo>
                  <a:pt x="0" y="0"/>
                </a:moveTo>
                <a:lnTo>
                  <a:pt x="5638185" y="0"/>
                </a:lnTo>
                <a:lnTo>
                  <a:pt x="5638185" y="8925682"/>
                </a:lnTo>
                <a:lnTo>
                  <a:pt x="0" y="892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9258" y="6843996"/>
            <a:ext cx="6926813" cy="96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Jeferson Jair Acevedo Sarmiento</a:t>
            </a:r>
          </a:p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Nicolas Quintero Sierra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0772" y="3207204"/>
            <a:ext cx="9871303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24"/>
              </a:lnSpc>
            </a:pPr>
            <a:r>
              <a:rPr lang="en-US" sz="19895" dirty="0">
                <a:solidFill>
                  <a:schemeClr val="bg1"/>
                </a:solidFill>
                <a:latin typeface="Computer Says No"/>
              </a:rPr>
              <a:t>PROYECTO FINAL</a:t>
            </a:r>
          </a:p>
        </p:txBody>
      </p:sp>
      <p:sp>
        <p:nvSpPr>
          <p:cNvPr id="9" name="Freeform 9"/>
          <p:cNvSpPr/>
          <p:nvPr/>
        </p:nvSpPr>
        <p:spPr>
          <a:xfrm>
            <a:off x="-680163" y="1565513"/>
            <a:ext cx="3417726" cy="1492682"/>
          </a:xfrm>
          <a:custGeom>
            <a:avLst/>
            <a:gdLst/>
            <a:ahLst/>
            <a:cxnLst/>
            <a:rect l="l" t="t" r="r" b="b"/>
            <a:pathLst>
              <a:path w="3417726" h="1492682">
                <a:moveTo>
                  <a:pt x="0" y="0"/>
                </a:moveTo>
                <a:lnTo>
                  <a:pt x="3417726" y="0"/>
                </a:lnTo>
                <a:lnTo>
                  <a:pt x="3417726" y="1492682"/>
                </a:lnTo>
                <a:lnTo>
                  <a:pt x="0" y="14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28162" y="1398901"/>
            <a:ext cx="2764205" cy="8999569"/>
          </a:xfrm>
          <a:custGeom>
            <a:avLst/>
            <a:gdLst/>
            <a:ahLst/>
            <a:cxnLst/>
            <a:rect l="l" t="t" r="r" b="b"/>
            <a:pathLst>
              <a:path w="2764205" h="8999569">
                <a:moveTo>
                  <a:pt x="0" y="0"/>
                </a:moveTo>
                <a:lnTo>
                  <a:pt x="2764205" y="0"/>
                </a:lnTo>
                <a:lnTo>
                  <a:pt x="2764205" y="8999569"/>
                </a:lnTo>
                <a:lnTo>
                  <a:pt x="0" y="899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7017" y="7100769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56126"/>
            <a:ext cx="1377597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9"/>
              </a:lnSpc>
              <a:spcBef>
                <a:spcPct val="0"/>
              </a:spcBef>
            </a:pPr>
            <a:r>
              <a:rPr lang="en-US" sz="14637" dirty="0">
                <a:solidFill>
                  <a:schemeClr val="bg1"/>
                </a:solidFill>
                <a:latin typeface="Computer Says No"/>
              </a:rPr>
              <a:t>VERIFICACIÓN / EJEMPLOS</a:t>
            </a:r>
          </a:p>
        </p:txBody>
      </p:sp>
      <p:sp>
        <p:nvSpPr>
          <p:cNvPr id="6" name="Freeform 6"/>
          <p:cNvSpPr/>
          <p:nvPr/>
        </p:nvSpPr>
        <p:spPr>
          <a:xfrm>
            <a:off x="1065225" y="4492569"/>
            <a:ext cx="14689495" cy="4092596"/>
          </a:xfrm>
          <a:custGeom>
            <a:avLst/>
            <a:gdLst/>
            <a:ahLst/>
            <a:cxnLst/>
            <a:rect l="l" t="t" r="r" b="b"/>
            <a:pathLst>
              <a:path w="14689495" h="4092596">
                <a:moveTo>
                  <a:pt x="0" y="0"/>
                </a:moveTo>
                <a:lnTo>
                  <a:pt x="14689494" y="0"/>
                </a:lnTo>
                <a:lnTo>
                  <a:pt x="14689494" y="4092596"/>
                </a:lnTo>
                <a:lnTo>
                  <a:pt x="0" y="4092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7289" y="3497090"/>
            <a:ext cx="9916010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56"/>
              </a:lnSpc>
              <a:spcBef>
                <a:spcPct val="0"/>
              </a:spcBef>
            </a:pPr>
            <a:r>
              <a:rPr lang="en-US" sz="22023" dirty="0">
                <a:solidFill>
                  <a:schemeClr val="bg1"/>
                </a:solidFill>
                <a:latin typeface="Computer Says No"/>
              </a:rPr>
              <a:t>CONCLUSIÓN</a:t>
            </a:r>
          </a:p>
        </p:txBody>
      </p:sp>
      <p:sp>
        <p:nvSpPr>
          <p:cNvPr id="4" name="AutoShape 4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7259300" y="1028700"/>
            <a:ext cx="0" cy="8229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25219" y="5440378"/>
            <a:ext cx="6334081" cy="5420293"/>
          </a:xfrm>
          <a:custGeom>
            <a:avLst/>
            <a:gdLst/>
            <a:ahLst/>
            <a:cxnLst/>
            <a:rect l="l" t="t" r="r" b="b"/>
            <a:pathLst>
              <a:path w="6334081" h="5420293">
                <a:moveTo>
                  <a:pt x="0" y="0"/>
                </a:moveTo>
                <a:lnTo>
                  <a:pt x="6334081" y="0"/>
                </a:lnTo>
                <a:lnTo>
                  <a:pt x="6334081" y="5420293"/>
                </a:lnTo>
                <a:lnTo>
                  <a:pt x="0" y="542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42926" y="1871331"/>
            <a:ext cx="8763855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177"/>
              </a:lnSpc>
              <a:spcBef>
                <a:spcPct val="0"/>
              </a:spcBef>
            </a:pPr>
            <a:r>
              <a:rPr lang="en-US" sz="21080" u="none" dirty="0">
                <a:solidFill>
                  <a:schemeClr val="bg1"/>
                </a:solidFill>
                <a:latin typeface="Computer Says No"/>
              </a:rPr>
              <a:t>CONTENIDO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39426" y="4020456"/>
            <a:ext cx="6717182" cy="334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923" lvl="1" indent="-405961">
              <a:lnSpc>
                <a:spcPts val="5264"/>
              </a:lnSpc>
              <a:buFont typeface="Arial"/>
              <a:buChar char="•"/>
            </a:pP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Contextualización</a:t>
            </a:r>
            <a:endParaRPr lang="en-US" sz="3760" dirty="0">
              <a:solidFill>
                <a:srgbClr val="FFFFFF"/>
              </a:solidFill>
              <a:latin typeface="Poppins Light"/>
            </a:endParaRPr>
          </a:p>
          <a:p>
            <a:pPr marL="811923" lvl="1" indent="-405961">
              <a:lnSpc>
                <a:spcPts val="5264"/>
              </a:lnSpc>
              <a:buFont typeface="Arial"/>
              <a:buChar char="•"/>
            </a:pP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Estrategia</a:t>
            </a:r>
            <a:r>
              <a:rPr lang="en-US" sz="3760" dirty="0">
                <a:solidFill>
                  <a:srgbClr val="FFFFFF"/>
                </a:solidFill>
                <a:latin typeface="Poppins Light"/>
              </a:rPr>
              <a:t> de </a:t>
            </a: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Solución</a:t>
            </a:r>
            <a:endParaRPr lang="en-US" sz="3760" dirty="0">
              <a:solidFill>
                <a:srgbClr val="FFFFFF"/>
              </a:solidFill>
              <a:latin typeface="Poppins Light"/>
            </a:endParaRPr>
          </a:p>
          <a:p>
            <a:pPr marL="811923" lvl="1" indent="-405961">
              <a:lnSpc>
                <a:spcPts val="5264"/>
              </a:lnSpc>
              <a:buFont typeface="Arial"/>
              <a:buChar char="•"/>
            </a:pP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Implementación</a:t>
            </a:r>
            <a:endParaRPr lang="en-US" sz="3760" dirty="0">
              <a:solidFill>
                <a:srgbClr val="FFFFFF"/>
              </a:solidFill>
              <a:latin typeface="Poppins Light"/>
            </a:endParaRPr>
          </a:p>
          <a:p>
            <a:pPr marL="811923" lvl="1" indent="-405961">
              <a:lnSpc>
                <a:spcPts val="5264"/>
              </a:lnSpc>
              <a:buFont typeface="Arial"/>
              <a:buChar char="•"/>
            </a:pP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Verificación</a:t>
            </a:r>
            <a:endParaRPr lang="en-US" sz="3760" dirty="0">
              <a:solidFill>
                <a:srgbClr val="FFFFFF"/>
              </a:solidFill>
              <a:latin typeface="Poppins Light"/>
            </a:endParaRPr>
          </a:p>
          <a:p>
            <a:pPr marL="811923" lvl="1" indent="-405961">
              <a:lnSpc>
                <a:spcPts val="5264"/>
              </a:lnSpc>
              <a:buFont typeface="Arial"/>
              <a:buChar char="•"/>
            </a:pPr>
            <a:r>
              <a:rPr lang="en-US" sz="3760" dirty="0" err="1">
                <a:solidFill>
                  <a:srgbClr val="FFFFFF"/>
                </a:solidFill>
                <a:latin typeface="Poppins Light"/>
              </a:rPr>
              <a:t>Conclusiones</a:t>
            </a:r>
            <a:endParaRPr lang="en-US" sz="3760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4048" y="3189728"/>
            <a:ext cx="4412162" cy="837168"/>
            <a:chOff x="0" y="0"/>
            <a:chExt cx="1162051" cy="2204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62051" cy="220489"/>
            </a:xfrm>
            <a:custGeom>
              <a:avLst/>
              <a:gdLst/>
              <a:ahLst/>
              <a:cxnLst/>
              <a:rect l="l" t="t" r="r" b="b"/>
              <a:pathLst>
                <a:path w="1162051" h="220489">
                  <a:moveTo>
                    <a:pt x="0" y="0"/>
                  </a:moveTo>
                  <a:lnTo>
                    <a:pt x="1162051" y="0"/>
                  </a:lnTo>
                  <a:lnTo>
                    <a:pt x="1162051" y="220489"/>
                  </a:lnTo>
                  <a:lnTo>
                    <a:pt x="0" y="220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162051" cy="325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Detección de correos spam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3917" y="1314469"/>
            <a:ext cx="1377597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9"/>
              </a:lnSpc>
              <a:spcBef>
                <a:spcPct val="0"/>
              </a:spcBef>
            </a:pPr>
            <a:r>
              <a:rPr lang="en-US" sz="14637" dirty="0">
                <a:solidFill>
                  <a:schemeClr val="bg1"/>
                </a:solidFill>
                <a:latin typeface="Computer Says No"/>
              </a:rPr>
              <a:t>CONTEXTUALIZACIÓN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4494963"/>
            <a:ext cx="7488547" cy="249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32"/>
              </a:lnSpc>
              <a:spcBef>
                <a:spcPct val="0"/>
              </a:spcBef>
            </a:pPr>
            <a:r>
              <a:rPr lang="en-US" sz="1748" u="none" strike="noStrike">
                <a:solidFill>
                  <a:srgbClr val="FFFFFF"/>
                </a:solidFill>
                <a:latin typeface="Poppins Light"/>
              </a:rPr>
              <a:t>El avance tecnológico ha revolucionado la forma en la que nos comunicamos, brindando una amplia gama de herramientas, siendo los correos electrónicos una de las más utilizadas, ya sea a través de plataformas como Gmail, Hotmail u otras opciones disponibles. Sin embargo, esta comodidad en la comunicación también ha dado lugar a un problema omnipresente: los correos no deseados o spam.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3917" y="1314469"/>
            <a:ext cx="1377597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9"/>
              </a:lnSpc>
              <a:spcBef>
                <a:spcPct val="0"/>
              </a:spcBef>
            </a:pPr>
            <a:r>
              <a:rPr lang="en-US" sz="14637" dirty="0">
                <a:solidFill>
                  <a:schemeClr val="bg1"/>
                </a:solidFill>
                <a:latin typeface="Computer Says No"/>
              </a:rPr>
              <a:t>ESTRATEGIA DE SOLUCIÓN</a:t>
            </a:r>
          </a:p>
        </p:txBody>
      </p:sp>
      <p:sp>
        <p:nvSpPr>
          <p:cNvPr id="3" name="Freeform 3"/>
          <p:cNvSpPr/>
          <p:nvPr/>
        </p:nvSpPr>
        <p:spPr>
          <a:xfrm>
            <a:off x="410265" y="2883066"/>
            <a:ext cx="5233490" cy="6035345"/>
          </a:xfrm>
          <a:custGeom>
            <a:avLst/>
            <a:gdLst/>
            <a:ahLst/>
            <a:cxnLst/>
            <a:rect l="l" t="t" r="r" b="b"/>
            <a:pathLst>
              <a:path w="5233490" h="6035345">
                <a:moveTo>
                  <a:pt x="0" y="0"/>
                </a:moveTo>
                <a:lnTo>
                  <a:pt x="5233490" y="0"/>
                </a:lnTo>
                <a:lnTo>
                  <a:pt x="5233490" y="6035345"/>
                </a:lnTo>
                <a:lnTo>
                  <a:pt x="0" y="603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3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624" y="-1402757"/>
            <a:ext cx="5366715" cy="4592485"/>
          </a:xfrm>
          <a:custGeom>
            <a:avLst/>
            <a:gdLst/>
            <a:ahLst/>
            <a:cxnLst/>
            <a:rect l="l" t="t" r="r" b="b"/>
            <a:pathLst>
              <a:path w="5366715" h="4592485">
                <a:moveTo>
                  <a:pt x="0" y="0"/>
                </a:moveTo>
                <a:lnTo>
                  <a:pt x="5366715" y="0"/>
                </a:lnTo>
                <a:lnTo>
                  <a:pt x="5366715" y="4592485"/>
                </a:lnTo>
                <a:lnTo>
                  <a:pt x="0" y="459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63014" y="4018112"/>
            <a:ext cx="11258948" cy="1418855"/>
          </a:xfrm>
          <a:custGeom>
            <a:avLst/>
            <a:gdLst/>
            <a:ahLst/>
            <a:cxnLst/>
            <a:rect l="l" t="t" r="r" b="b"/>
            <a:pathLst>
              <a:path w="11258948" h="1418855">
                <a:moveTo>
                  <a:pt x="0" y="0"/>
                </a:moveTo>
                <a:lnTo>
                  <a:pt x="11258948" y="0"/>
                </a:lnTo>
                <a:lnTo>
                  <a:pt x="11258948" y="1418855"/>
                </a:lnTo>
                <a:lnTo>
                  <a:pt x="0" y="1418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31" t="-370" b="-370"/>
            </a:stretch>
          </a:blipFill>
          <a:ln w="19050" cap="sq">
            <a:gradFill>
              <a:gsLst>
                <a:gs pos="0">
                  <a:srgbClr val="844EEA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04106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5400000">
            <a:off x="11939840" y="6234584"/>
            <a:ext cx="2482853" cy="887620"/>
          </a:xfrm>
          <a:custGeom>
            <a:avLst/>
            <a:gdLst/>
            <a:ahLst/>
            <a:cxnLst/>
            <a:rect l="l" t="t" r="r" b="b"/>
            <a:pathLst>
              <a:path w="2482853" h="887620">
                <a:moveTo>
                  <a:pt x="0" y="0"/>
                </a:moveTo>
                <a:lnTo>
                  <a:pt x="2482853" y="0"/>
                </a:lnTo>
                <a:lnTo>
                  <a:pt x="2482853" y="887620"/>
                </a:lnTo>
                <a:lnTo>
                  <a:pt x="0" y="887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V="1">
            <a:off x="9745904" y="6234584"/>
            <a:ext cx="2482853" cy="887620"/>
          </a:xfrm>
          <a:custGeom>
            <a:avLst/>
            <a:gdLst/>
            <a:ahLst/>
            <a:cxnLst/>
            <a:rect l="l" t="t" r="r" b="b"/>
            <a:pathLst>
              <a:path w="2482853" h="887620">
                <a:moveTo>
                  <a:pt x="0" y="887620"/>
                </a:moveTo>
                <a:lnTo>
                  <a:pt x="2482853" y="887620"/>
                </a:lnTo>
                <a:lnTo>
                  <a:pt x="2482853" y="0"/>
                </a:lnTo>
                <a:lnTo>
                  <a:pt x="0" y="0"/>
                </a:lnTo>
                <a:lnTo>
                  <a:pt x="0" y="8876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43600" y="7785129"/>
            <a:ext cx="12756232" cy="1133282"/>
          </a:xfrm>
          <a:custGeom>
            <a:avLst/>
            <a:gdLst/>
            <a:ahLst/>
            <a:cxnLst/>
            <a:rect l="l" t="t" r="r" b="b"/>
            <a:pathLst>
              <a:path w="12756232" h="1133282">
                <a:moveTo>
                  <a:pt x="0" y="0"/>
                </a:moveTo>
                <a:lnTo>
                  <a:pt x="12756233" y="0"/>
                </a:lnTo>
                <a:lnTo>
                  <a:pt x="12756233" y="1133282"/>
                </a:lnTo>
                <a:lnTo>
                  <a:pt x="0" y="11332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7" r="-217"/>
            </a:stretch>
          </a:blipFill>
          <a:ln w="57150" cap="sq">
            <a:gradFill>
              <a:gsLst>
                <a:gs pos="0">
                  <a:srgbClr val="844EEA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04106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 rot="-1232411">
            <a:off x="3062664" y="7760638"/>
            <a:ext cx="2542515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Best light"/>
              </a:rPr>
              <a:t>Array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25191" y="26397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7259300" y="1028700"/>
            <a:ext cx="0" cy="8229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5538390" y="7056671"/>
            <a:ext cx="6334081" cy="5420293"/>
          </a:xfrm>
          <a:custGeom>
            <a:avLst/>
            <a:gdLst/>
            <a:ahLst/>
            <a:cxnLst/>
            <a:rect l="l" t="t" r="r" b="b"/>
            <a:pathLst>
              <a:path w="6334081" h="5420293">
                <a:moveTo>
                  <a:pt x="0" y="0"/>
                </a:moveTo>
                <a:lnTo>
                  <a:pt x="6334080" y="0"/>
                </a:lnTo>
                <a:lnTo>
                  <a:pt x="6334080" y="5420293"/>
                </a:lnTo>
                <a:lnTo>
                  <a:pt x="0" y="542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11898" y="151742"/>
            <a:ext cx="11064203" cy="9983517"/>
          </a:xfrm>
          <a:custGeom>
            <a:avLst/>
            <a:gdLst/>
            <a:ahLst/>
            <a:cxnLst/>
            <a:rect l="l" t="t" r="r" b="b"/>
            <a:pathLst>
              <a:path w="11064203" h="9983517">
                <a:moveTo>
                  <a:pt x="0" y="0"/>
                </a:moveTo>
                <a:lnTo>
                  <a:pt x="11064204" y="0"/>
                </a:lnTo>
                <a:lnTo>
                  <a:pt x="11064204" y="9983516"/>
                </a:lnTo>
                <a:lnTo>
                  <a:pt x="0" y="998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67" t="-2853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265" y="2883066"/>
            <a:ext cx="5233490" cy="6035345"/>
          </a:xfrm>
          <a:custGeom>
            <a:avLst/>
            <a:gdLst/>
            <a:ahLst/>
            <a:cxnLst/>
            <a:rect l="l" t="t" r="r" b="b"/>
            <a:pathLst>
              <a:path w="5233490" h="6035345">
                <a:moveTo>
                  <a:pt x="0" y="0"/>
                </a:moveTo>
                <a:lnTo>
                  <a:pt x="5233490" y="0"/>
                </a:lnTo>
                <a:lnTo>
                  <a:pt x="5233490" y="6035345"/>
                </a:lnTo>
                <a:lnTo>
                  <a:pt x="0" y="603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02624" y="-1402757"/>
            <a:ext cx="5366715" cy="4592485"/>
          </a:xfrm>
          <a:custGeom>
            <a:avLst/>
            <a:gdLst/>
            <a:ahLst/>
            <a:cxnLst/>
            <a:rect l="l" t="t" r="r" b="b"/>
            <a:pathLst>
              <a:path w="5366715" h="4592485">
                <a:moveTo>
                  <a:pt x="0" y="0"/>
                </a:moveTo>
                <a:lnTo>
                  <a:pt x="5366715" y="0"/>
                </a:lnTo>
                <a:lnTo>
                  <a:pt x="5366715" y="4592485"/>
                </a:lnTo>
                <a:lnTo>
                  <a:pt x="0" y="459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06819" y="3707518"/>
            <a:ext cx="11285503" cy="4386441"/>
          </a:xfrm>
          <a:custGeom>
            <a:avLst/>
            <a:gdLst/>
            <a:ahLst/>
            <a:cxnLst/>
            <a:rect l="l" t="t" r="r" b="b"/>
            <a:pathLst>
              <a:path w="11285503" h="4386441">
                <a:moveTo>
                  <a:pt x="0" y="0"/>
                </a:moveTo>
                <a:lnTo>
                  <a:pt x="11285503" y="0"/>
                </a:lnTo>
                <a:lnTo>
                  <a:pt x="11285503" y="4386441"/>
                </a:lnTo>
                <a:lnTo>
                  <a:pt x="0" y="4386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57150" cap="sq">
            <a:gradFill>
              <a:gsLst>
                <a:gs pos="0">
                  <a:srgbClr val="844EEA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04106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26654" y="1059653"/>
            <a:ext cx="1377597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9"/>
              </a:lnSpc>
              <a:spcBef>
                <a:spcPct val="0"/>
              </a:spcBef>
            </a:pPr>
            <a:r>
              <a:rPr lang="en-US" sz="14637" dirty="0">
                <a:solidFill>
                  <a:schemeClr val="bg1"/>
                </a:solidFill>
                <a:latin typeface="Computer Says No"/>
              </a:rPr>
              <a:t>ESTRATEGIA DE SOLUCIÓN</a:t>
            </a:r>
          </a:p>
        </p:txBody>
      </p:sp>
      <p:sp>
        <p:nvSpPr>
          <p:cNvPr id="6" name="TextBox 6"/>
          <p:cNvSpPr txBox="1"/>
          <p:nvPr/>
        </p:nvSpPr>
        <p:spPr>
          <a:xfrm rot="-1232411">
            <a:off x="3326011" y="7950719"/>
            <a:ext cx="2542515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Best light"/>
              </a:rPr>
              <a:t>NFA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02227" y="-4036033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1" y="0"/>
                </a:lnTo>
                <a:lnTo>
                  <a:pt x="7800381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69366" y="3671746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3" y="0"/>
                </a:lnTo>
                <a:lnTo>
                  <a:pt x="51984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0060" y="1028700"/>
            <a:ext cx="12111392" cy="9117630"/>
          </a:xfrm>
          <a:custGeom>
            <a:avLst/>
            <a:gdLst/>
            <a:ahLst/>
            <a:cxnLst/>
            <a:rect l="l" t="t" r="r" b="b"/>
            <a:pathLst>
              <a:path w="12111392" h="9117630">
                <a:moveTo>
                  <a:pt x="0" y="0"/>
                </a:moveTo>
                <a:lnTo>
                  <a:pt x="12111393" y="0"/>
                </a:lnTo>
                <a:lnTo>
                  <a:pt x="12111393" y="9117630"/>
                </a:lnTo>
                <a:lnTo>
                  <a:pt x="0" y="911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3" b="-60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00191" y="85517"/>
            <a:ext cx="1377597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19"/>
              </a:lnSpc>
              <a:spcBef>
                <a:spcPct val="0"/>
              </a:spcBef>
            </a:pPr>
            <a:r>
              <a:rPr lang="en-US" sz="13638" dirty="0">
                <a:solidFill>
                  <a:schemeClr val="bg1"/>
                </a:solidFill>
                <a:latin typeface="Computer Says No"/>
              </a:rPr>
              <a:t>IMPLEMENTACIÓN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02227" y="-4036033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1" y="0"/>
                </a:lnTo>
                <a:lnTo>
                  <a:pt x="7800381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047" y="1294196"/>
            <a:ext cx="8574073" cy="8502868"/>
          </a:xfrm>
          <a:custGeom>
            <a:avLst/>
            <a:gdLst/>
            <a:ahLst/>
            <a:cxnLst/>
            <a:rect l="l" t="t" r="r" b="b"/>
            <a:pathLst>
              <a:path w="8574073" h="8502868">
                <a:moveTo>
                  <a:pt x="0" y="0"/>
                </a:moveTo>
                <a:lnTo>
                  <a:pt x="8574073" y="0"/>
                </a:lnTo>
                <a:lnTo>
                  <a:pt x="8574073" y="8502868"/>
                </a:lnTo>
                <a:lnTo>
                  <a:pt x="0" y="8502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" r="-80977" b="-6"/>
            </a:stretch>
          </a:blipFill>
          <a:ln w="57150" cap="sq">
            <a:gradFill>
              <a:gsLst>
                <a:gs pos="0">
                  <a:srgbClr val="844EEA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04106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8586266" y="1294196"/>
            <a:ext cx="9191854" cy="8502868"/>
          </a:xfrm>
          <a:custGeom>
            <a:avLst/>
            <a:gdLst/>
            <a:ahLst/>
            <a:cxnLst/>
            <a:rect l="l" t="t" r="r" b="b"/>
            <a:pathLst>
              <a:path w="9191854" h="8502868">
                <a:moveTo>
                  <a:pt x="0" y="0"/>
                </a:moveTo>
                <a:lnTo>
                  <a:pt x="9191853" y="0"/>
                </a:lnTo>
                <a:lnTo>
                  <a:pt x="9191853" y="8502868"/>
                </a:lnTo>
                <a:lnTo>
                  <a:pt x="0" y="8502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4" t="-831" r="-484"/>
            </a:stretch>
          </a:blipFill>
          <a:ln w="57150" cap="sq">
            <a:gradFill>
              <a:gsLst>
                <a:gs pos="0">
                  <a:srgbClr val="844EEA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04106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832845" y="102354"/>
            <a:ext cx="13775970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19"/>
              </a:lnSpc>
              <a:spcBef>
                <a:spcPct val="0"/>
              </a:spcBef>
            </a:pPr>
            <a:r>
              <a:rPr lang="en-US" sz="13638" dirty="0">
                <a:solidFill>
                  <a:schemeClr val="bg1"/>
                </a:solidFill>
                <a:latin typeface="Computer Says No"/>
              </a:rPr>
              <a:t>IMPLEMENTACIÓN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4033" y="1398901"/>
            <a:ext cx="12759935" cy="8212758"/>
          </a:xfrm>
          <a:custGeom>
            <a:avLst/>
            <a:gdLst/>
            <a:ahLst/>
            <a:cxnLst/>
            <a:rect l="l" t="t" r="r" b="b"/>
            <a:pathLst>
              <a:path w="12759935" h="8212758">
                <a:moveTo>
                  <a:pt x="0" y="0"/>
                </a:moveTo>
                <a:lnTo>
                  <a:pt x="12759934" y="0"/>
                </a:lnTo>
                <a:lnTo>
                  <a:pt x="12759934" y="8212758"/>
                </a:lnTo>
                <a:lnTo>
                  <a:pt x="0" y="821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14380" y="675341"/>
            <a:ext cx="2764205" cy="8999569"/>
          </a:xfrm>
          <a:custGeom>
            <a:avLst/>
            <a:gdLst/>
            <a:ahLst/>
            <a:cxnLst/>
            <a:rect l="l" t="t" r="r" b="b"/>
            <a:pathLst>
              <a:path w="2764205" h="8999569">
                <a:moveTo>
                  <a:pt x="0" y="0"/>
                </a:moveTo>
                <a:lnTo>
                  <a:pt x="2764205" y="0"/>
                </a:lnTo>
                <a:lnTo>
                  <a:pt x="2764205" y="8999570"/>
                </a:lnTo>
                <a:lnTo>
                  <a:pt x="0" y="899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4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100769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64033" y="1398901"/>
            <a:ext cx="12650348" cy="8614585"/>
          </a:xfrm>
          <a:custGeom>
            <a:avLst/>
            <a:gdLst/>
            <a:ahLst/>
            <a:cxnLst/>
            <a:rect l="l" t="t" r="r" b="b"/>
            <a:pathLst>
              <a:path w="12650348" h="8614585">
                <a:moveTo>
                  <a:pt x="0" y="0"/>
                </a:moveTo>
                <a:lnTo>
                  <a:pt x="12650347" y="0"/>
                </a:lnTo>
                <a:lnTo>
                  <a:pt x="12650347" y="8614584"/>
                </a:lnTo>
                <a:lnTo>
                  <a:pt x="0" y="86145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4" r="-17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78749" y="219655"/>
            <a:ext cx="1377597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39"/>
              </a:lnSpc>
              <a:spcBef>
                <a:spcPct val="0"/>
              </a:spcBef>
            </a:pPr>
            <a:r>
              <a:rPr lang="en-US" sz="14637" dirty="0">
                <a:solidFill>
                  <a:schemeClr val="bg1"/>
                </a:solidFill>
                <a:latin typeface="Computer Says No"/>
              </a:rPr>
              <a:t>VERIFICACIÓN / EJEMPLOS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</Words>
  <Application>Microsoft Office PowerPoint</Application>
  <PresentationFormat>Personalizado</PresentationFormat>
  <Paragraphs>21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Computer Says No</vt:lpstr>
      <vt:lpstr>Calibri</vt:lpstr>
      <vt:lpstr>Poppins Light</vt:lpstr>
      <vt:lpstr>Best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inteligencia artificial tecnologica futurista azul y violeta</dc:title>
  <dc:creator>Jeferson Acevedo</dc:creator>
  <cp:lastModifiedBy>Jeferson Acevedo</cp:lastModifiedBy>
  <cp:revision>2</cp:revision>
  <dcterms:created xsi:type="dcterms:W3CDTF">2006-08-16T00:00:00Z</dcterms:created>
  <dcterms:modified xsi:type="dcterms:W3CDTF">2023-12-02T16:50:28Z</dcterms:modified>
  <dc:identifier>DAF11_vK22Y</dc:identifier>
</cp:coreProperties>
</file>